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8" r:id="rId3"/>
    <p:sldId id="271" r:id="rId4"/>
    <p:sldId id="260" r:id="rId5"/>
    <p:sldId id="259" r:id="rId6"/>
    <p:sldId id="258" r:id="rId7"/>
    <p:sldId id="264" r:id="rId8"/>
    <p:sldId id="266" r:id="rId9"/>
    <p:sldId id="257" r:id="rId10"/>
    <p:sldId id="263" r:id="rId11"/>
    <p:sldId id="261" r:id="rId12"/>
    <p:sldId id="262" r:id="rId13"/>
    <p:sldId id="269" r:id="rId14"/>
    <p:sldId id="267" r:id="rId15"/>
    <p:sldId id="272" r:id="rId16"/>
    <p:sldId id="270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0" autoAdjust="0"/>
    <p:restoredTop sz="94660"/>
  </p:normalViewPr>
  <p:slideViewPr>
    <p:cSldViewPr>
      <p:cViewPr varScale="1">
        <p:scale>
          <a:sx n="86" d="100"/>
          <a:sy n="86" d="100"/>
        </p:scale>
        <p:origin x="-148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151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650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6070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005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653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1926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686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539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186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792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3350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C3D04-E950-4FD0-BAE2-776ABD3C304A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64C4C-0AA9-4D41-92F1-BF19F7EA84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49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100137"/>
            <a:ext cx="91440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600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32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82795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34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52670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33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16934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17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657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19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19800" y="5562600"/>
            <a:ext cx="1131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After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420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cottcraig\Documents\Scott Craig\Coop Agree\2014\SHARE NFPP 2014\Photo Compliance\Photo's June 2015\East Machais 2015\IMG_0425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1704469"/>
            <a:ext cx="9144000" cy="431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61998" y="914400"/>
            <a:ext cx="142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Before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4093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16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477000" y="1981200"/>
            <a:ext cx="240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Old water Control Pipes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822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cottcraig\Documents\Scott Craig\Coop Agree\2014\SHARE NFPP 2014\Photo Compliance\NFPP Site Picts\IMG_4827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14626" y="6400800"/>
            <a:ext cx="451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45:000 Road  Culvert Before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3441" y="6133618"/>
            <a:ext cx="190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Narraguagus</a:t>
            </a:r>
            <a:r>
              <a:rPr lang="en-US" dirty="0" smtClean="0"/>
              <a:t> River</a:t>
            </a:r>
          </a:p>
          <a:p>
            <a:pPr algn="ctr"/>
            <a:r>
              <a:rPr lang="en-US" dirty="0" smtClean="0"/>
              <a:t>Tributary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27226" y="627211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755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cottcraig\Documents\Scott Craig\Coop Agree\2014\SHARE NFPP 2014\Photo Compliance\NFPP Site Picts\IMG_4829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226" y="1103531"/>
            <a:ext cx="451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45:000 Road  Culvert Looking upstream</a:t>
            </a:r>
          </a:p>
          <a:p>
            <a:endParaRPr lang="en-US" dirty="0"/>
          </a:p>
        </p:txBody>
      </p:sp>
      <p:pic>
        <p:nvPicPr>
          <p:cNvPr id="2051" name="Picture 3" descr="C:\Users\scottcraig\Documents\Scott Craig\Coop Agree\2014\SHARE NFPP 2014\Photo Compliance\NFPP Site Picts\IMG_4826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800600" y="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0" y="2406134"/>
            <a:ext cx="60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Inlet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5386" y="431936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991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48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391400" y="1371600"/>
            <a:ext cx="14160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45:000</a:t>
            </a:r>
          </a:p>
          <a:p>
            <a:pPr algn="ctr"/>
            <a:r>
              <a:rPr lang="en-US" dirty="0" smtClean="0"/>
              <a:t>Road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Culvert</a:t>
            </a:r>
          </a:p>
          <a:p>
            <a:pPr algn="ctr"/>
            <a:r>
              <a:rPr lang="en-US" dirty="0" smtClean="0"/>
              <a:t>Replacement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August</a:t>
            </a:r>
          </a:p>
          <a:p>
            <a:pPr algn="ctr"/>
            <a:r>
              <a:rPr lang="en-US" dirty="0" smtClean="0"/>
              <a:t>2015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SHARE</a:t>
            </a:r>
          </a:p>
          <a:p>
            <a:pPr algn="ctr"/>
            <a:r>
              <a:rPr lang="en-US" dirty="0" smtClean="0"/>
              <a:t>USFWS</a:t>
            </a:r>
          </a:p>
          <a:p>
            <a:pPr algn="ctr"/>
            <a:r>
              <a:rPr lang="en-US" dirty="0" smtClean="0"/>
              <a:t>Fisheries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Refuge</a:t>
            </a:r>
          </a:p>
          <a:p>
            <a:pPr algn="ctr"/>
            <a:r>
              <a:rPr lang="en-US" dirty="0" smtClean="0"/>
              <a:t>Staff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0361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18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074738"/>
            <a:ext cx="9144000" cy="47069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11017" y="404711"/>
            <a:ext cx="812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 </a:t>
            </a:r>
            <a:r>
              <a:rPr lang="en-US" dirty="0" err="1" smtClean="0"/>
              <a:t>ft</a:t>
            </a:r>
            <a:r>
              <a:rPr lang="en-US" dirty="0" smtClean="0"/>
              <a:t> Hemlock Timber Bridge Deck with 2 rows of Concrete Footers (14 footer blocks)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6196693"/>
            <a:ext cx="621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Northern Stream Tributary (East </a:t>
            </a:r>
            <a:r>
              <a:rPr lang="en-US" dirty="0" err="1" smtClean="0"/>
              <a:t>Machias</a:t>
            </a:r>
            <a:r>
              <a:rPr lang="en-US" dirty="0" smtClean="0"/>
              <a:t> River) September 2015</a:t>
            </a:r>
            <a:endParaRPr lang="en-US" dirty="0"/>
          </a:p>
        </p:txBody>
      </p:sp>
      <p:pic>
        <p:nvPicPr>
          <p:cNvPr id="5" name="Picture 6" descr="FWSCOLOR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919789" y="5402580"/>
            <a:ext cx="1066800" cy="1280160"/>
          </a:xfrm>
          <a:prstGeom prst="rect">
            <a:avLst/>
          </a:prstGeom>
          <a:noFill/>
        </p:spPr>
      </p:pic>
      <p:pic>
        <p:nvPicPr>
          <p:cNvPr id="6" name="Picture 10" descr="round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886" y="547714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913647" y="4604266"/>
            <a:ext cx="220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Photo’s by Scott Craig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1192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5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 descr="FWSCOLOR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438400" y="3211830"/>
            <a:ext cx="361950" cy="434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6344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50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 descr="FWSCOLOR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857835" y="304799"/>
            <a:ext cx="236289" cy="2835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0678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47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138238"/>
            <a:ext cx="9144000" cy="4579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298455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55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15501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52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082675"/>
            <a:ext cx="9144000" cy="4692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8551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4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919782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1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8370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0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930237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59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903608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57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 descr="FWSCOLOR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895600" y="3070860"/>
            <a:ext cx="361950" cy="434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53890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cottcraig\Documents\Scott Craig\Coop Agree\2014\SHARE NFPP 2014\Photo Compliance\Photo's June 2015\East Machais 2015\IMG_0424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67399" y="5657165"/>
            <a:ext cx="5836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Structure before- Single fiberglass round pipe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Velocity barrier to Alewife and Salmonids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1691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56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835025"/>
            <a:ext cx="9144000" cy="518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732521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3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646184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8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733800" y="3352800"/>
            <a:ext cx="25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After  8 </a:t>
            </a:r>
            <a:r>
              <a:rPr lang="en-US" dirty="0" err="1" smtClean="0">
                <a:solidFill>
                  <a:srgbClr val="FFFF00"/>
                </a:solidFill>
              </a:rPr>
              <a:t>ft</a:t>
            </a:r>
            <a:r>
              <a:rPr lang="en-US" dirty="0" smtClean="0">
                <a:solidFill>
                  <a:srgbClr val="FFFF00"/>
                </a:solidFill>
              </a:rPr>
              <a:t> wide open arch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8799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7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09600" y="1828800"/>
            <a:ext cx="188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After 45:000 Road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7450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cottcraig\Documents\Scott Craig\Coop Agree\2014\SHARE NFPP 2014\Photo Compliance\NFPP Site Picts\IMG_483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8074" y="762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45:000 Spur Road</a:t>
            </a:r>
            <a:br>
              <a:rPr lang="en-US" dirty="0" smtClean="0"/>
            </a:br>
            <a:r>
              <a:rPr lang="en-US" dirty="0" smtClean="0"/>
              <a:t>Tributary to Bracey Pond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05194" y="624840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June 2014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2235" y="587906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Outlet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6604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cottcraig\Documents\Scott Craig\Coop Agree\2014\SHARE NFPP 2014\Photo Compliance\NFPP Site Picts\IMG_4835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86200" cy="1198562"/>
          </a:xfrm>
        </p:spPr>
        <p:txBody>
          <a:bodyPr>
            <a:normAutofit/>
          </a:bodyPr>
          <a:lstStyle/>
          <a:p>
            <a:r>
              <a:rPr lang="en-US" sz="2800" dirty="0"/>
              <a:t>45:000 Spur Road</a:t>
            </a:r>
            <a:br>
              <a:rPr lang="en-US" sz="2800" dirty="0"/>
            </a:br>
            <a:r>
              <a:rPr lang="en-US" sz="2800" dirty="0"/>
              <a:t>Tributary to Bracey Pond</a:t>
            </a:r>
          </a:p>
        </p:txBody>
      </p:sp>
      <p:pic>
        <p:nvPicPr>
          <p:cNvPr id="2050" name="Picture 2" descr="C:\Users\scottcraig\Documents\Scott Craig\Coop Agree\2014\SHARE NFPP 2014\Photo Compliance\NFPP Site Picts\IMG_483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724400" y="0"/>
            <a:ext cx="44196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81800" y="2518429"/>
            <a:ext cx="60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Inlet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752600"/>
            <a:ext cx="292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Looking upstream  June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58216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of Construction</a:t>
            </a:r>
            <a:endParaRPr lang="en-US" dirty="0"/>
          </a:p>
        </p:txBody>
      </p:sp>
      <p:pic>
        <p:nvPicPr>
          <p:cNvPr id="3074" name="Picture 2" descr="C:\Users\scottcraig\Documents\Scott Craig\Coop Agree\2014\SHARE NFPP 2014\Photo Compliance\FP 47 Construction\IMG_0670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1304774"/>
            <a:ext cx="9144000" cy="424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6220326"/>
            <a:ext cx="568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Looking down to inlet at start of construction Sept 2, 2015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337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upstream (Sept 2, 2015)</a:t>
            </a:r>
            <a:endParaRPr lang="en-US" dirty="0"/>
          </a:p>
        </p:txBody>
      </p:sp>
      <p:pic>
        <p:nvPicPr>
          <p:cNvPr id="4098" name="Picture 2" descr="C:\Users\scottcraig\Documents\Scott Craig\Coop Agree\2014\SHARE NFPP 2014\Photo Compliance\FP 47 Sept 2015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1959324"/>
            <a:ext cx="9144000" cy="29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3729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cottcraig\Documents\Scott Craig\Coop Agree\2014\SHARE NFPP 2014\Photo Compliance\FP 47 Construction\Timelapse NG FP 47 2015 Moosehorn\IMG_0019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50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cottcraig\Documents\Scott Craig\Coop Agree\2014\SHARE NFPP 2014\Photo Compliance\FP 47 Construction\Timelapse NG FP 47 2015 Moosehorn\IMG_1539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181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22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5652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25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239000" y="2057400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Moosehorn</a:t>
            </a:r>
            <a:endParaRPr lang="en-US" dirty="0" smtClean="0"/>
          </a:p>
          <a:p>
            <a:pPr algn="ctr"/>
            <a:r>
              <a:rPr lang="en-US" dirty="0" smtClean="0"/>
              <a:t>Refuge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Equipment and 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268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26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239000" y="2057400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Moosehorn</a:t>
            </a:r>
            <a:endParaRPr lang="en-US" dirty="0" smtClean="0"/>
          </a:p>
          <a:p>
            <a:pPr algn="ctr"/>
            <a:r>
              <a:rPr lang="en-US" dirty="0" smtClean="0"/>
              <a:t>Refuge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Equipment and 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6076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29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5344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24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376363"/>
            <a:ext cx="9144000" cy="410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75610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27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19639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136</Words>
  <Application>Microsoft Office PowerPoint</Application>
  <PresentationFormat>On-screen Show (4:3)</PresentationFormat>
  <Paragraphs>51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45:000 Spur Road Tributary to Bracey Pond</vt:lpstr>
      <vt:lpstr>45:000 Spur Road Tributary to Bracey Pond</vt:lpstr>
      <vt:lpstr>Start of Construction</vt:lpstr>
      <vt:lpstr>Looking upstream (Sept 2, 2015)</vt:lpstr>
      <vt:lpstr>Before</vt:lpstr>
      <vt:lpstr>After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Craig, Scott</dc:creator>
  <cp:lastModifiedBy>Steven David Koenig</cp:lastModifiedBy>
  <cp:revision>9</cp:revision>
  <dcterms:created xsi:type="dcterms:W3CDTF">2015-11-05T13:25:55Z</dcterms:created>
  <dcterms:modified xsi:type="dcterms:W3CDTF">2016-03-23T13:03:43Z</dcterms:modified>
</cp:coreProperties>
</file>